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82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84" d="100"/>
          <a:sy n="84" d="100"/>
        </p:scale>
        <p:origin x="17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1">
  <dgm:title val=""/>
  <dgm:desc val=""/>
  <dgm:catLst>
    <dgm:cat type="accent4" pri="11100"/>
  </dgm:catLst>
  <dgm:styleLbl name="node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4">
        <a:alpha val="4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02B829F-EF01-474D-9E6A-FBDCE15F1163}" type="doc">
      <dgm:prSet loTypeId="urn:microsoft.com/office/officeart/2008/layout/VerticalCurvedList" loCatId="list" qsTypeId="urn:microsoft.com/office/officeart/2005/8/quickstyle/simple1" qsCatId="simple" csTypeId="urn:microsoft.com/office/officeart/2005/8/colors/accent4_1" csCatId="accent4" phldr="1"/>
      <dgm:spPr/>
      <dgm:t>
        <a:bodyPr/>
        <a:lstStyle/>
        <a:p>
          <a:endParaRPr lang="en-GB"/>
        </a:p>
      </dgm:t>
    </dgm:pt>
    <dgm:pt modelId="{AEABB66A-73E6-4C6D-8A35-C37639AEC75A}">
      <dgm:prSet phldrT="[Text]"/>
      <dgm:spPr/>
      <dgm:t>
        <a:bodyPr/>
        <a:lstStyle/>
        <a:p>
          <a:endParaRPr lang="en-GB" dirty="0"/>
        </a:p>
      </dgm:t>
    </dgm:pt>
    <dgm:pt modelId="{BC6D41EC-70A2-4EF4-A698-B96D5A4AAB18}" type="parTrans" cxnId="{7C4052C6-69F8-4E70-A896-63D1852046BD}">
      <dgm:prSet/>
      <dgm:spPr/>
      <dgm:t>
        <a:bodyPr/>
        <a:lstStyle/>
        <a:p>
          <a:endParaRPr lang="en-GB"/>
        </a:p>
      </dgm:t>
    </dgm:pt>
    <dgm:pt modelId="{664593B3-DF7B-4EA8-9A44-A2C063BC7058}" type="sibTrans" cxnId="{7C4052C6-69F8-4E70-A896-63D1852046BD}">
      <dgm:prSet/>
      <dgm:spPr/>
      <dgm:t>
        <a:bodyPr/>
        <a:lstStyle/>
        <a:p>
          <a:endParaRPr lang="en-GB"/>
        </a:p>
      </dgm:t>
    </dgm:pt>
    <dgm:pt modelId="{7828C58B-359C-4239-9F6E-DD1AB95BA029}">
      <dgm:prSet phldrT="[Text]"/>
      <dgm:spPr/>
      <dgm:t>
        <a:bodyPr/>
        <a:lstStyle/>
        <a:p>
          <a:r>
            <a:rPr lang="en-GB" dirty="0"/>
            <a:t> </a:t>
          </a:r>
        </a:p>
      </dgm:t>
    </dgm:pt>
    <dgm:pt modelId="{6F1EAE53-35EF-4ED3-9BC7-D531595C4480}" type="parTrans" cxnId="{CC84EF3C-B62B-42DE-98B5-4A6E3C8134DA}">
      <dgm:prSet/>
      <dgm:spPr/>
      <dgm:t>
        <a:bodyPr/>
        <a:lstStyle/>
        <a:p>
          <a:endParaRPr lang="en-GB"/>
        </a:p>
      </dgm:t>
    </dgm:pt>
    <dgm:pt modelId="{2FD6CBCA-E14D-4598-9E81-0D738136777B}" type="sibTrans" cxnId="{CC84EF3C-B62B-42DE-98B5-4A6E3C8134DA}">
      <dgm:prSet/>
      <dgm:spPr/>
      <dgm:t>
        <a:bodyPr/>
        <a:lstStyle/>
        <a:p>
          <a:endParaRPr lang="en-GB"/>
        </a:p>
      </dgm:t>
    </dgm:pt>
    <dgm:pt modelId="{57A121A9-D883-4AD1-840B-7A788386D59C}">
      <dgm:prSet phldrT="[Text]"/>
      <dgm:spPr/>
      <dgm:t>
        <a:bodyPr/>
        <a:lstStyle/>
        <a:p>
          <a:r>
            <a:rPr lang="en-GB" dirty="0"/>
            <a:t> </a:t>
          </a:r>
        </a:p>
      </dgm:t>
    </dgm:pt>
    <dgm:pt modelId="{3D06FB76-B5AB-468F-A1C7-C102BCA794A2}" type="parTrans" cxnId="{EE545232-8DD3-40DC-8579-2FCC3D757C22}">
      <dgm:prSet/>
      <dgm:spPr/>
      <dgm:t>
        <a:bodyPr/>
        <a:lstStyle/>
        <a:p>
          <a:endParaRPr lang="en-GB"/>
        </a:p>
      </dgm:t>
    </dgm:pt>
    <dgm:pt modelId="{04F5E106-BC05-41CE-BF41-8BB0D2054582}" type="sibTrans" cxnId="{EE545232-8DD3-40DC-8579-2FCC3D757C22}">
      <dgm:prSet/>
      <dgm:spPr/>
      <dgm:t>
        <a:bodyPr/>
        <a:lstStyle/>
        <a:p>
          <a:endParaRPr lang="en-GB"/>
        </a:p>
      </dgm:t>
    </dgm:pt>
    <dgm:pt modelId="{D64DF9E8-D6A2-447A-B534-FA7F0DB1BC38}">
      <dgm:prSet phldrT="[Text]"/>
      <dgm:spPr/>
      <dgm:t>
        <a:bodyPr/>
        <a:lstStyle/>
        <a:p>
          <a:r>
            <a:rPr lang="en-GB" dirty="0"/>
            <a:t> </a:t>
          </a:r>
        </a:p>
      </dgm:t>
    </dgm:pt>
    <dgm:pt modelId="{ED47CAB0-1089-40C1-A8D2-62D06AB0CD2B}" type="parTrans" cxnId="{EE072223-32A8-4703-AF7E-9FBFB837EEAA}">
      <dgm:prSet/>
      <dgm:spPr/>
      <dgm:t>
        <a:bodyPr/>
        <a:lstStyle/>
        <a:p>
          <a:endParaRPr lang="en-GB"/>
        </a:p>
      </dgm:t>
    </dgm:pt>
    <dgm:pt modelId="{D0E322B6-CBBA-417B-A737-43E037A3FEC8}" type="sibTrans" cxnId="{EE072223-32A8-4703-AF7E-9FBFB837EEAA}">
      <dgm:prSet/>
      <dgm:spPr/>
      <dgm:t>
        <a:bodyPr/>
        <a:lstStyle/>
        <a:p>
          <a:endParaRPr lang="en-GB"/>
        </a:p>
      </dgm:t>
    </dgm:pt>
    <dgm:pt modelId="{B0BD1B9B-2CB1-4271-86A6-44AB47C0EDC5}">
      <dgm:prSet phldrT="[Text]"/>
      <dgm:spPr/>
      <dgm:t>
        <a:bodyPr/>
        <a:lstStyle/>
        <a:p>
          <a:r>
            <a:rPr lang="en-GB" dirty="0"/>
            <a:t> </a:t>
          </a:r>
        </a:p>
      </dgm:t>
    </dgm:pt>
    <dgm:pt modelId="{575A462A-4CAF-4B1F-A4DE-F7190AC86CE8}" type="parTrans" cxnId="{82E0E997-009B-4FFB-8A83-D3B89F55CB91}">
      <dgm:prSet/>
      <dgm:spPr/>
      <dgm:t>
        <a:bodyPr/>
        <a:lstStyle/>
        <a:p>
          <a:endParaRPr lang="en-GB"/>
        </a:p>
      </dgm:t>
    </dgm:pt>
    <dgm:pt modelId="{7249F0A4-5464-499E-9F7B-CA5ECC2FEAF4}" type="sibTrans" cxnId="{82E0E997-009B-4FFB-8A83-D3B89F55CB91}">
      <dgm:prSet/>
      <dgm:spPr/>
      <dgm:t>
        <a:bodyPr/>
        <a:lstStyle/>
        <a:p>
          <a:endParaRPr lang="en-GB"/>
        </a:p>
      </dgm:t>
    </dgm:pt>
    <dgm:pt modelId="{5F7A94C5-D09E-422E-BAE0-C49B5E2CF888}" type="pres">
      <dgm:prSet presAssocID="{C02B829F-EF01-474D-9E6A-FBDCE15F1163}" presName="Name0" presStyleCnt="0">
        <dgm:presLayoutVars>
          <dgm:chMax val="7"/>
          <dgm:chPref val="7"/>
          <dgm:dir/>
        </dgm:presLayoutVars>
      </dgm:prSet>
      <dgm:spPr/>
    </dgm:pt>
    <dgm:pt modelId="{3209C396-8977-46E8-84CD-EBDA37C816D9}" type="pres">
      <dgm:prSet presAssocID="{C02B829F-EF01-474D-9E6A-FBDCE15F1163}" presName="Name1" presStyleCnt="0"/>
      <dgm:spPr/>
    </dgm:pt>
    <dgm:pt modelId="{C17387EB-7055-4424-95B1-955C0695DEC7}" type="pres">
      <dgm:prSet presAssocID="{C02B829F-EF01-474D-9E6A-FBDCE15F1163}" presName="cycle" presStyleCnt="0"/>
      <dgm:spPr/>
    </dgm:pt>
    <dgm:pt modelId="{32B9D211-0166-4B18-9A02-6A61934C01AE}" type="pres">
      <dgm:prSet presAssocID="{C02B829F-EF01-474D-9E6A-FBDCE15F1163}" presName="srcNode" presStyleLbl="node1" presStyleIdx="0" presStyleCnt="5"/>
      <dgm:spPr/>
    </dgm:pt>
    <dgm:pt modelId="{282552A1-EFF8-469D-9977-9584C2F48AAF}" type="pres">
      <dgm:prSet presAssocID="{C02B829F-EF01-474D-9E6A-FBDCE15F1163}" presName="conn" presStyleLbl="parChTrans1D2" presStyleIdx="0" presStyleCnt="1"/>
      <dgm:spPr/>
    </dgm:pt>
    <dgm:pt modelId="{0022F9CD-7D34-4A56-A7B3-90DD4E7FB9D7}" type="pres">
      <dgm:prSet presAssocID="{C02B829F-EF01-474D-9E6A-FBDCE15F1163}" presName="extraNode" presStyleLbl="node1" presStyleIdx="0" presStyleCnt="5"/>
      <dgm:spPr/>
    </dgm:pt>
    <dgm:pt modelId="{B765A0A5-0A3C-4B29-BB62-7440F0831B63}" type="pres">
      <dgm:prSet presAssocID="{C02B829F-EF01-474D-9E6A-FBDCE15F1163}" presName="dstNode" presStyleLbl="node1" presStyleIdx="0" presStyleCnt="5"/>
      <dgm:spPr/>
    </dgm:pt>
    <dgm:pt modelId="{5D9C9BD9-1277-4360-9EE0-4CDBF44EFAA3}" type="pres">
      <dgm:prSet presAssocID="{AEABB66A-73E6-4C6D-8A35-C37639AEC75A}" presName="text_1" presStyleLbl="node1" presStyleIdx="0" presStyleCnt="5">
        <dgm:presLayoutVars>
          <dgm:bulletEnabled val="1"/>
        </dgm:presLayoutVars>
      </dgm:prSet>
      <dgm:spPr/>
    </dgm:pt>
    <dgm:pt modelId="{D2730CFA-C67D-489E-8DE5-5A72C6C8D19F}" type="pres">
      <dgm:prSet presAssocID="{AEABB66A-73E6-4C6D-8A35-C37639AEC75A}" presName="accent_1" presStyleCnt="0"/>
      <dgm:spPr/>
    </dgm:pt>
    <dgm:pt modelId="{EE208419-9BF7-48FB-906B-7751289DA05B}" type="pres">
      <dgm:prSet presAssocID="{AEABB66A-73E6-4C6D-8A35-C37639AEC75A}" presName="accentRepeatNode" presStyleLbl="solidFgAcc1" presStyleIdx="0" presStyleCnt="5"/>
      <dgm:spPr>
        <a:solidFill>
          <a:schemeClr val="accent1"/>
        </a:solidFill>
      </dgm:spPr>
    </dgm:pt>
    <dgm:pt modelId="{CCB345D7-0A60-4403-A335-44CE20D297B7}" type="pres">
      <dgm:prSet presAssocID="{7828C58B-359C-4239-9F6E-DD1AB95BA029}" presName="text_2" presStyleLbl="node1" presStyleIdx="1" presStyleCnt="5">
        <dgm:presLayoutVars>
          <dgm:bulletEnabled val="1"/>
        </dgm:presLayoutVars>
      </dgm:prSet>
      <dgm:spPr/>
    </dgm:pt>
    <dgm:pt modelId="{90346130-CEA9-4B7E-9535-97C181BD6552}" type="pres">
      <dgm:prSet presAssocID="{7828C58B-359C-4239-9F6E-DD1AB95BA029}" presName="accent_2" presStyleCnt="0"/>
      <dgm:spPr/>
    </dgm:pt>
    <dgm:pt modelId="{F584372A-7881-4787-90AE-14EED0E8B082}" type="pres">
      <dgm:prSet presAssocID="{7828C58B-359C-4239-9F6E-DD1AB95BA029}" presName="accentRepeatNode" presStyleLbl="solidFgAcc1" presStyleIdx="1" presStyleCnt="5"/>
      <dgm:spPr>
        <a:solidFill>
          <a:schemeClr val="tx2">
            <a:lumMod val="75000"/>
            <a:lumOff val="25000"/>
          </a:schemeClr>
        </a:solidFill>
      </dgm:spPr>
    </dgm:pt>
    <dgm:pt modelId="{481630FA-F011-4EC1-BC56-E1E1E6E988FA}" type="pres">
      <dgm:prSet presAssocID="{57A121A9-D883-4AD1-840B-7A788386D59C}" presName="text_3" presStyleLbl="node1" presStyleIdx="2" presStyleCnt="5" custScaleX="98724" custScaleY="126910">
        <dgm:presLayoutVars>
          <dgm:bulletEnabled val="1"/>
        </dgm:presLayoutVars>
      </dgm:prSet>
      <dgm:spPr/>
    </dgm:pt>
    <dgm:pt modelId="{AF6C636C-46D9-47D1-B43F-6D010A766EBC}" type="pres">
      <dgm:prSet presAssocID="{57A121A9-D883-4AD1-840B-7A788386D59C}" presName="accent_3" presStyleCnt="0"/>
      <dgm:spPr/>
    </dgm:pt>
    <dgm:pt modelId="{2692F3E6-1017-4113-BA74-BF1DD99B9BCD}" type="pres">
      <dgm:prSet presAssocID="{57A121A9-D883-4AD1-840B-7A788386D59C}" presName="accentRepeatNode" presStyleLbl="solidFgAcc1" presStyleIdx="2" presStyleCnt="5"/>
      <dgm:spPr>
        <a:solidFill>
          <a:schemeClr val="tx2">
            <a:lumMod val="75000"/>
            <a:lumOff val="25000"/>
          </a:schemeClr>
        </a:solidFill>
      </dgm:spPr>
    </dgm:pt>
    <dgm:pt modelId="{4CEA91B2-1CA2-4D62-9A92-67BA89A015D1}" type="pres">
      <dgm:prSet presAssocID="{D64DF9E8-D6A2-447A-B534-FA7F0DB1BC38}" presName="text_4" presStyleLbl="node1" presStyleIdx="3" presStyleCnt="5">
        <dgm:presLayoutVars>
          <dgm:bulletEnabled val="1"/>
        </dgm:presLayoutVars>
      </dgm:prSet>
      <dgm:spPr/>
    </dgm:pt>
    <dgm:pt modelId="{54C2D3A8-D707-4493-8ACA-0CCBE55E06CA}" type="pres">
      <dgm:prSet presAssocID="{D64DF9E8-D6A2-447A-B534-FA7F0DB1BC38}" presName="accent_4" presStyleCnt="0"/>
      <dgm:spPr/>
    </dgm:pt>
    <dgm:pt modelId="{E182F334-A268-4DB5-9F00-715E6E9A881A}" type="pres">
      <dgm:prSet presAssocID="{D64DF9E8-D6A2-447A-B534-FA7F0DB1BC38}" presName="accentRepeatNode" presStyleLbl="solidFgAcc1" presStyleIdx="3" presStyleCnt="5"/>
      <dgm:spPr>
        <a:solidFill>
          <a:schemeClr val="tx2">
            <a:lumMod val="75000"/>
            <a:lumOff val="25000"/>
          </a:schemeClr>
        </a:solidFill>
      </dgm:spPr>
    </dgm:pt>
    <dgm:pt modelId="{E4B81B2C-8BB5-45C5-93FC-65E38CCB299F}" type="pres">
      <dgm:prSet presAssocID="{B0BD1B9B-2CB1-4271-86A6-44AB47C0EDC5}" presName="text_5" presStyleLbl="node1" presStyleIdx="4" presStyleCnt="5">
        <dgm:presLayoutVars>
          <dgm:bulletEnabled val="1"/>
        </dgm:presLayoutVars>
      </dgm:prSet>
      <dgm:spPr/>
    </dgm:pt>
    <dgm:pt modelId="{8C2F8E8F-715C-4398-82B2-C1C4648A850E}" type="pres">
      <dgm:prSet presAssocID="{B0BD1B9B-2CB1-4271-86A6-44AB47C0EDC5}" presName="accent_5" presStyleCnt="0"/>
      <dgm:spPr/>
    </dgm:pt>
    <dgm:pt modelId="{E18389C1-4788-4B7F-833B-819D3F8CD37B}" type="pres">
      <dgm:prSet presAssocID="{B0BD1B9B-2CB1-4271-86A6-44AB47C0EDC5}" presName="accentRepeatNode" presStyleLbl="solidFgAcc1" presStyleIdx="4" presStyleCnt="5"/>
      <dgm:spPr>
        <a:solidFill>
          <a:schemeClr val="tx2">
            <a:lumMod val="75000"/>
            <a:lumOff val="25000"/>
          </a:schemeClr>
        </a:solidFill>
      </dgm:spPr>
    </dgm:pt>
  </dgm:ptLst>
  <dgm:cxnLst>
    <dgm:cxn modelId="{EE072223-32A8-4703-AF7E-9FBFB837EEAA}" srcId="{C02B829F-EF01-474D-9E6A-FBDCE15F1163}" destId="{D64DF9E8-D6A2-447A-B534-FA7F0DB1BC38}" srcOrd="3" destOrd="0" parTransId="{ED47CAB0-1089-40C1-A8D2-62D06AB0CD2B}" sibTransId="{D0E322B6-CBBA-417B-A737-43E037A3FEC8}"/>
    <dgm:cxn modelId="{EE545232-8DD3-40DC-8579-2FCC3D757C22}" srcId="{C02B829F-EF01-474D-9E6A-FBDCE15F1163}" destId="{57A121A9-D883-4AD1-840B-7A788386D59C}" srcOrd="2" destOrd="0" parTransId="{3D06FB76-B5AB-468F-A1C7-C102BCA794A2}" sibTransId="{04F5E106-BC05-41CE-BF41-8BB0D2054582}"/>
    <dgm:cxn modelId="{B4E25A35-A3AC-46AE-933B-EEFA3953E359}" type="presOf" srcId="{AEABB66A-73E6-4C6D-8A35-C37639AEC75A}" destId="{5D9C9BD9-1277-4360-9EE0-4CDBF44EFAA3}" srcOrd="0" destOrd="0" presId="urn:microsoft.com/office/officeart/2008/layout/VerticalCurvedList"/>
    <dgm:cxn modelId="{CC84EF3C-B62B-42DE-98B5-4A6E3C8134DA}" srcId="{C02B829F-EF01-474D-9E6A-FBDCE15F1163}" destId="{7828C58B-359C-4239-9F6E-DD1AB95BA029}" srcOrd="1" destOrd="0" parTransId="{6F1EAE53-35EF-4ED3-9BC7-D531595C4480}" sibTransId="{2FD6CBCA-E14D-4598-9E81-0D738136777B}"/>
    <dgm:cxn modelId="{1D1E3351-2E51-4C97-A6B5-D7B7AB26F262}" type="presOf" srcId="{D64DF9E8-D6A2-447A-B534-FA7F0DB1BC38}" destId="{4CEA91B2-1CA2-4D62-9A92-67BA89A015D1}" srcOrd="0" destOrd="0" presId="urn:microsoft.com/office/officeart/2008/layout/VerticalCurvedList"/>
    <dgm:cxn modelId="{9EAC8A91-5266-41B7-8A37-97144A65EB92}" type="presOf" srcId="{664593B3-DF7B-4EA8-9A44-A2C063BC7058}" destId="{282552A1-EFF8-469D-9977-9584C2F48AAF}" srcOrd="0" destOrd="0" presId="urn:microsoft.com/office/officeart/2008/layout/VerticalCurvedList"/>
    <dgm:cxn modelId="{4AD74695-5572-47C1-96D9-38DB9F13BE5A}" type="presOf" srcId="{B0BD1B9B-2CB1-4271-86A6-44AB47C0EDC5}" destId="{E4B81B2C-8BB5-45C5-93FC-65E38CCB299F}" srcOrd="0" destOrd="0" presId="urn:microsoft.com/office/officeart/2008/layout/VerticalCurvedList"/>
    <dgm:cxn modelId="{9400D496-58BB-42FF-A0D2-D86F0F8A6F58}" type="presOf" srcId="{7828C58B-359C-4239-9F6E-DD1AB95BA029}" destId="{CCB345D7-0A60-4403-A335-44CE20D297B7}" srcOrd="0" destOrd="0" presId="urn:microsoft.com/office/officeart/2008/layout/VerticalCurvedList"/>
    <dgm:cxn modelId="{82E0E997-009B-4FFB-8A83-D3B89F55CB91}" srcId="{C02B829F-EF01-474D-9E6A-FBDCE15F1163}" destId="{B0BD1B9B-2CB1-4271-86A6-44AB47C0EDC5}" srcOrd="4" destOrd="0" parTransId="{575A462A-4CAF-4B1F-A4DE-F7190AC86CE8}" sibTransId="{7249F0A4-5464-499E-9F7B-CA5ECC2FEAF4}"/>
    <dgm:cxn modelId="{3C69F8B4-08EC-42B0-8B2B-05DB12C9E8B7}" type="presOf" srcId="{C02B829F-EF01-474D-9E6A-FBDCE15F1163}" destId="{5F7A94C5-D09E-422E-BAE0-C49B5E2CF888}" srcOrd="0" destOrd="0" presId="urn:microsoft.com/office/officeart/2008/layout/VerticalCurvedList"/>
    <dgm:cxn modelId="{BD654AC4-BE42-4381-95E4-6283CB05FF69}" type="presOf" srcId="{57A121A9-D883-4AD1-840B-7A788386D59C}" destId="{481630FA-F011-4EC1-BC56-E1E1E6E988FA}" srcOrd="0" destOrd="0" presId="urn:microsoft.com/office/officeart/2008/layout/VerticalCurvedList"/>
    <dgm:cxn modelId="{7C4052C6-69F8-4E70-A896-63D1852046BD}" srcId="{C02B829F-EF01-474D-9E6A-FBDCE15F1163}" destId="{AEABB66A-73E6-4C6D-8A35-C37639AEC75A}" srcOrd="0" destOrd="0" parTransId="{BC6D41EC-70A2-4EF4-A698-B96D5A4AAB18}" sibTransId="{664593B3-DF7B-4EA8-9A44-A2C063BC7058}"/>
    <dgm:cxn modelId="{6FBA2901-5F5E-47BE-B917-9A4B56986D00}" type="presParOf" srcId="{5F7A94C5-D09E-422E-BAE0-C49B5E2CF888}" destId="{3209C396-8977-46E8-84CD-EBDA37C816D9}" srcOrd="0" destOrd="0" presId="urn:microsoft.com/office/officeart/2008/layout/VerticalCurvedList"/>
    <dgm:cxn modelId="{9611BB47-91A2-48AC-88A4-C08A5E19D798}" type="presParOf" srcId="{3209C396-8977-46E8-84CD-EBDA37C816D9}" destId="{C17387EB-7055-4424-95B1-955C0695DEC7}" srcOrd="0" destOrd="0" presId="urn:microsoft.com/office/officeart/2008/layout/VerticalCurvedList"/>
    <dgm:cxn modelId="{CA758790-F956-4A6E-928C-5D2918C4BF07}" type="presParOf" srcId="{C17387EB-7055-4424-95B1-955C0695DEC7}" destId="{32B9D211-0166-4B18-9A02-6A61934C01AE}" srcOrd="0" destOrd="0" presId="urn:microsoft.com/office/officeart/2008/layout/VerticalCurvedList"/>
    <dgm:cxn modelId="{6ACBCD86-CA35-45D0-BDC7-0A2AAFAAF5FF}" type="presParOf" srcId="{C17387EB-7055-4424-95B1-955C0695DEC7}" destId="{282552A1-EFF8-469D-9977-9584C2F48AAF}" srcOrd="1" destOrd="0" presId="urn:microsoft.com/office/officeart/2008/layout/VerticalCurvedList"/>
    <dgm:cxn modelId="{63105F67-5DDE-4D59-BF52-821CDC01ECB8}" type="presParOf" srcId="{C17387EB-7055-4424-95B1-955C0695DEC7}" destId="{0022F9CD-7D34-4A56-A7B3-90DD4E7FB9D7}" srcOrd="2" destOrd="0" presId="urn:microsoft.com/office/officeart/2008/layout/VerticalCurvedList"/>
    <dgm:cxn modelId="{720B61EE-4539-4DEA-9D17-403FCAB40420}" type="presParOf" srcId="{C17387EB-7055-4424-95B1-955C0695DEC7}" destId="{B765A0A5-0A3C-4B29-BB62-7440F0831B63}" srcOrd="3" destOrd="0" presId="urn:microsoft.com/office/officeart/2008/layout/VerticalCurvedList"/>
    <dgm:cxn modelId="{27EC389F-1253-4CA3-84EF-C204259531FD}" type="presParOf" srcId="{3209C396-8977-46E8-84CD-EBDA37C816D9}" destId="{5D9C9BD9-1277-4360-9EE0-4CDBF44EFAA3}" srcOrd="1" destOrd="0" presId="urn:microsoft.com/office/officeart/2008/layout/VerticalCurvedList"/>
    <dgm:cxn modelId="{D05AB5B9-E6A3-406E-A943-4137CD04DA7C}" type="presParOf" srcId="{3209C396-8977-46E8-84CD-EBDA37C816D9}" destId="{D2730CFA-C67D-489E-8DE5-5A72C6C8D19F}" srcOrd="2" destOrd="0" presId="urn:microsoft.com/office/officeart/2008/layout/VerticalCurvedList"/>
    <dgm:cxn modelId="{482E0563-DAC1-4C09-91C0-A30579B6C65B}" type="presParOf" srcId="{D2730CFA-C67D-489E-8DE5-5A72C6C8D19F}" destId="{EE208419-9BF7-48FB-906B-7751289DA05B}" srcOrd="0" destOrd="0" presId="urn:microsoft.com/office/officeart/2008/layout/VerticalCurvedList"/>
    <dgm:cxn modelId="{17C31278-0AEE-4222-89C8-EC2A32D00AB0}" type="presParOf" srcId="{3209C396-8977-46E8-84CD-EBDA37C816D9}" destId="{CCB345D7-0A60-4403-A335-44CE20D297B7}" srcOrd="3" destOrd="0" presId="urn:microsoft.com/office/officeart/2008/layout/VerticalCurvedList"/>
    <dgm:cxn modelId="{989233D7-D26E-47BF-BFF3-57601591B150}" type="presParOf" srcId="{3209C396-8977-46E8-84CD-EBDA37C816D9}" destId="{90346130-CEA9-4B7E-9535-97C181BD6552}" srcOrd="4" destOrd="0" presId="urn:microsoft.com/office/officeart/2008/layout/VerticalCurvedList"/>
    <dgm:cxn modelId="{AD950EFC-354D-48F3-8661-BDDB400ED45D}" type="presParOf" srcId="{90346130-CEA9-4B7E-9535-97C181BD6552}" destId="{F584372A-7881-4787-90AE-14EED0E8B082}" srcOrd="0" destOrd="0" presId="urn:microsoft.com/office/officeart/2008/layout/VerticalCurvedList"/>
    <dgm:cxn modelId="{6B55E3F4-C18A-4B3C-B6E1-A08C48A86FE9}" type="presParOf" srcId="{3209C396-8977-46E8-84CD-EBDA37C816D9}" destId="{481630FA-F011-4EC1-BC56-E1E1E6E988FA}" srcOrd="5" destOrd="0" presId="urn:microsoft.com/office/officeart/2008/layout/VerticalCurvedList"/>
    <dgm:cxn modelId="{2028A645-CAC2-4340-9FF4-112CB76C8B95}" type="presParOf" srcId="{3209C396-8977-46E8-84CD-EBDA37C816D9}" destId="{AF6C636C-46D9-47D1-B43F-6D010A766EBC}" srcOrd="6" destOrd="0" presId="urn:microsoft.com/office/officeart/2008/layout/VerticalCurvedList"/>
    <dgm:cxn modelId="{C16CA586-4037-46C0-8962-BE05378F28D3}" type="presParOf" srcId="{AF6C636C-46D9-47D1-B43F-6D010A766EBC}" destId="{2692F3E6-1017-4113-BA74-BF1DD99B9BCD}" srcOrd="0" destOrd="0" presId="urn:microsoft.com/office/officeart/2008/layout/VerticalCurvedList"/>
    <dgm:cxn modelId="{6FC1318C-0105-4777-A59E-D93AC54FAEF7}" type="presParOf" srcId="{3209C396-8977-46E8-84CD-EBDA37C816D9}" destId="{4CEA91B2-1CA2-4D62-9A92-67BA89A015D1}" srcOrd="7" destOrd="0" presId="urn:microsoft.com/office/officeart/2008/layout/VerticalCurvedList"/>
    <dgm:cxn modelId="{6A5DCC2C-73DB-49BA-81C1-7D3D3BD4E0E7}" type="presParOf" srcId="{3209C396-8977-46E8-84CD-EBDA37C816D9}" destId="{54C2D3A8-D707-4493-8ACA-0CCBE55E06CA}" srcOrd="8" destOrd="0" presId="urn:microsoft.com/office/officeart/2008/layout/VerticalCurvedList"/>
    <dgm:cxn modelId="{A044F7B6-1C13-4D34-BE12-DC9674879D99}" type="presParOf" srcId="{54C2D3A8-D707-4493-8ACA-0CCBE55E06CA}" destId="{E182F334-A268-4DB5-9F00-715E6E9A881A}" srcOrd="0" destOrd="0" presId="urn:microsoft.com/office/officeart/2008/layout/VerticalCurvedList"/>
    <dgm:cxn modelId="{5D00B63C-ED7E-406E-BABA-4C7D1D92C286}" type="presParOf" srcId="{3209C396-8977-46E8-84CD-EBDA37C816D9}" destId="{E4B81B2C-8BB5-45C5-93FC-65E38CCB299F}" srcOrd="9" destOrd="0" presId="urn:microsoft.com/office/officeart/2008/layout/VerticalCurvedList"/>
    <dgm:cxn modelId="{3E5EC1ED-1321-44C2-99CF-A8203DF4B6AB}" type="presParOf" srcId="{3209C396-8977-46E8-84CD-EBDA37C816D9}" destId="{8C2F8E8F-715C-4398-82B2-C1C4648A850E}" srcOrd="10" destOrd="0" presId="urn:microsoft.com/office/officeart/2008/layout/VerticalCurvedList"/>
    <dgm:cxn modelId="{4A4874E0-E07D-4084-AE9E-908FFB93E380}" type="presParOf" srcId="{8C2F8E8F-715C-4398-82B2-C1C4648A850E}" destId="{E18389C1-4788-4B7F-833B-819D3F8CD37B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2552A1-EFF8-469D-9977-9584C2F48AAF}">
      <dsp:nvSpPr>
        <dsp:cNvPr id="0" name=""/>
        <dsp:cNvSpPr/>
      </dsp:nvSpPr>
      <dsp:spPr>
        <a:xfrm>
          <a:off x="-6126981" y="-937410"/>
          <a:ext cx="7293488" cy="7293488"/>
        </a:xfrm>
        <a:prstGeom prst="blockArc">
          <a:avLst>
            <a:gd name="adj1" fmla="val 18900000"/>
            <a:gd name="adj2" fmla="val 2700000"/>
            <a:gd name="adj3" fmla="val 296"/>
          </a:avLst>
        </a:prstGeom>
        <a:noFill/>
        <a:ln w="12700" cap="flat" cmpd="sng" algn="ctr">
          <a:solidFill>
            <a:schemeClr val="accent4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D9C9BD9-1277-4360-9EE0-4CDBF44EFAA3}">
      <dsp:nvSpPr>
        <dsp:cNvPr id="0" name=""/>
        <dsp:cNvSpPr/>
      </dsp:nvSpPr>
      <dsp:spPr>
        <a:xfrm>
          <a:off x="509717" y="338558"/>
          <a:ext cx="7783000" cy="67755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7805" tIns="88900" rIns="88900" bIns="8890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500" kern="1200" dirty="0"/>
        </a:p>
      </dsp:txBody>
      <dsp:txXfrm>
        <a:off x="509717" y="338558"/>
        <a:ext cx="7783000" cy="677550"/>
      </dsp:txXfrm>
    </dsp:sp>
    <dsp:sp modelId="{EE208419-9BF7-48FB-906B-7751289DA05B}">
      <dsp:nvSpPr>
        <dsp:cNvPr id="0" name=""/>
        <dsp:cNvSpPr/>
      </dsp:nvSpPr>
      <dsp:spPr>
        <a:xfrm>
          <a:off x="86248" y="253864"/>
          <a:ext cx="846937" cy="846937"/>
        </a:xfrm>
        <a:prstGeom prst="ellipse">
          <a:avLst/>
        </a:prstGeom>
        <a:solidFill>
          <a:schemeClr val="accent1"/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CB345D7-0A60-4403-A335-44CE20D297B7}">
      <dsp:nvSpPr>
        <dsp:cNvPr id="0" name=""/>
        <dsp:cNvSpPr/>
      </dsp:nvSpPr>
      <dsp:spPr>
        <a:xfrm>
          <a:off x="995230" y="1354558"/>
          <a:ext cx="7297487" cy="67755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7805" tIns="88900" rIns="88900" bIns="8890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 dirty="0"/>
            <a:t> </a:t>
          </a:r>
        </a:p>
      </dsp:txBody>
      <dsp:txXfrm>
        <a:off x="995230" y="1354558"/>
        <a:ext cx="7297487" cy="677550"/>
      </dsp:txXfrm>
    </dsp:sp>
    <dsp:sp modelId="{F584372A-7881-4787-90AE-14EED0E8B082}">
      <dsp:nvSpPr>
        <dsp:cNvPr id="0" name=""/>
        <dsp:cNvSpPr/>
      </dsp:nvSpPr>
      <dsp:spPr>
        <a:xfrm>
          <a:off x="571761" y="1269864"/>
          <a:ext cx="846937" cy="846937"/>
        </a:xfrm>
        <a:prstGeom prst="ellipse">
          <a:avLst/>
        </a:prstGeom>
        <a:solidFill>
          <a:schemeClr val="tx2">
            <a:lumMod val="75000"/>
            <a:lumOff val="2500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81630FA-F011-4EC1-BC56-E1E1E6E988FA}">
      <dsp:nvSpPr>
        <dsp:cNvPr id="0" name=""/>
        <dsp:cNvSpPr/>
      </dsp:nvSpPr>
      <dsp:spPr>
        <a:xfrm>
          <a:off x="1189850" y="2279394"/>
          <a:ext cx="7057259" cy="85987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7805" tIns="88900" rIns="88900" bIns="8890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 dirty="0"/>
            <a:t> </a:t>
          </a:r>
        </a:p>
      </dsp:txBody>
      <dsp:txXfrm>
        <a:off x="1189850" y="2279394"/>
        <a:ext cx="7057259" cy="859878"/>
      </dsp:txXfrm>
    </dsp:sp>
    <dsp:sp modelId="{2692F3E6-1017-4113-BA74-BF1DD99B9BCD}">
      <dsp:nvSpPr>
        <dsp:cNvPr id="0" name=""/>
        <dsp:cNvSpPr/>
      </dsp:nvSpPr>
      <dsp:spPr>
        <a:xfrm>
          <a:off x="720774" y="2285864"/>
          <a:ext cx="846937" cy="846937"/>
        </a:xfrm>
        <a:prstGeom prst="ellipse">
          <a:avLst/>
        </a:prstGeom>
        <a:solidFill>
          <a:schemeClr val="tx2">
            <a:lumMod val="75000"/>
            <a:lumOff val="2500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EA91B2-1CA2-4D62-9A92-67BA89A015D1}">
      <dsp:nvSpPr>
        <dsp:cNvPr id="0" name=""/>
        <dsp:cNvSpPr/>
      </dsp:nvSpPr>
      <dsp:spPr>
        <a:xfrm>
          <a:off x="995230" y="3386558"/>
          <a:ext cx="7297487" cy="67755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7805" tIns="88900" rIns="88900" bIns="8890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 dirty="0"/>
            <a:t> </a:t>
          </a:r>
        </a:p>
      </dsp:txBody>
      <dsp:txXfrm>
        <a:off x="995230" y="3386558"/>
        <a:ext cx="7297487" cy="677550"/>
      </dsp:txXfrm>
    </dsp:sp>
    <dsp:sp modelId="{E182F334-A268-4DB5-9F00-715E6E9A881A}">
      <dsp:nvSpPr>
        <dsp:cNvPr id="0" name=""/>
        <dsp:cNvSpPr/>
      </dsp:nvSpPr>
      <dsp:spPr>
        <a:xfrm>
          <a:off x="571761" y="3301864"/>
          <a:ext cx="846937" cy="846937"/>
        </a:xfrm>
        <a:prstGeom prst="ellipse">
          <a:avLst/>
        </a:prstGeom>
        <a:solidFill>
          <a:schemeClr val="tx2">
            <a:lumMod val="75000"/>
            <a:lumOff val="2500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B81B2C-8BB5-45C5-93FC-65E38CCB299F}">
      <dsp:nvSpPr>
        <dsp:cNvPr id="0" name=""/>
        <dsp:cNvSpPr/>
      </dsp:nvSpPr>
      <dsp:spPr>
        <a:xfrm>
          <a:off x="509717" y="4402558"/>
          <a:ext cx="7783000" cy="67755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7805" tIns="88900" rIns="88900" bIns="8890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 dirty="0"/>
            <a:t> </a:t>
          </a:r>
        </a:p>
      </dsp:txBody>
      <dsp:txXfrm>
        <a:off x="509717" y="4402558"/>
        <a:ext cx="7783000" cy="677550"/>
      </dsp:txXfrm>
    </dsp:sp>
    <dsp:sp modelId="{E18389C1-4788-4B7F-833B-819D3F8CD37B}">
      <dsp:nvSpPr>
        <dsp:cNvPr id="0" name=""/>
        <dsp:cNvSpPr/>
      </dsp:nvSpPr>
      <dsp:spPr>
        <a:xfrm>
          <a:off x="86248" y="4317864"/>
          <a:ext cx="846937" cy="846937"/>
        </a:xfrm>
        <a:prstGeom prst="ellipse">
          <a:avLst/>
        </a:prstGeom>
        <a:solidFill>
          <a:schemeClr val="tx2">
            <a:lumMod val="75000"/>
            <a:lumOff val="2500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C548A5-E362-4824-AA41-7B8580591E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881BC87-5EDF-4D7B-AD2A-FFC7DC749D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672C25-8796-4440-8957-86826BCFC8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603AE-A227-4311-BC4F-163006459041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9E4113-83CF-4FEC-B9DF-F9CE55879D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AF4AF2-9800-4BDE-BB83-6C19FC7BB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37FAA-CF07-4AB5-9210-4A23079591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6745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5B86EE-DC56-4759-BFA5-A92EFD2D9C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0EEBCD-DBA0-4D3F-87A3-DD8158249A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8609DF-F067-413B-8CB3-DBE715FA13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603AE-A227-4311-BC4F-163006459041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9E2F46-1F5E-4233-9D99-784200526D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963561-29E2-401A-892C-1BB7CF202F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37FAA-CF07-4AB5-9210-4A23079591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80078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8E2424-B168-4C56-A294-36694B8688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B105D2-67B6-4900-BF83-AE032269F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25690-C77B-418D-942C-DDCD7EE0AF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603AE-A227-4311-BC4F-163006459041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71799D-71A4-4865-8C40-2817AD9386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1F7E57-9740-4FCA-A44E-6A33E9280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37FAA-CF07-4AB5-9210-4A23079591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473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CFC8BE-B742-45F6-8677-621825D79D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603CCA-D63B-4274-8179-947B83F7A4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772A5A-B50C-4B8F-9305-CC822A1DD0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D80FD6-FB13-4917-97D9-242B70F73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603AE-A227-4311-BC4F-163006459041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CF76A5-5B04-43D0-847F-BC7E8989A3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89AA59-23B4-4E0D-8F0A-A8AC81C5DF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37FAA-CF07-4AB5-9210-4A23079591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2898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52722B-EB5A-43ED-9DD5-BC76B99ED8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320806-FFA1-43A3-82B7-CD77BF1336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93F86E-DA31-48D3-90CA-B6344EB710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3D5E882-0B1F-4FC1-A5C8-FC5D023074C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CED496-C292-4BCB-BBE9-29C7F149A9E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68E240A-15A3-49C4-8F14-FBD279D2B5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603AE-A227-4311-BC4F-163006459041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95C2F3-AEE2-4C98-B0DB-467FB0A211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DE6A52B-A650-43BC-9E5F-F383C8D779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37FAA-CF07-4AB5-9210-4A23079591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9481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0B0811-54D6-4136-8E6C-B07BA740C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275CF88-E4E8-441D-BB81-B10AC13D06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603AE-A227-4311-BC4F-163006459041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2BCA914-17D9-422F-B36F-506E7919C1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A39AE86-03B6-4DCE-94CE-86D90B08E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37FAA-CF07-4AB5-9210-4A23079591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076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3BEC4E2-931A-4384-BF19-F1085EDD7C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603AE-A227-4311-BC4F-163006459041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B2BC938-CDA4-417C-BA31-7AF0207D1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9B13D7-0D85-44E8-92D4-25FA1818B7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37FAA-CF07-4AB5-9210-4A23079591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9343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A974E2-A283-4D3D-AEE7-F6916769F2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2E135B-46CF-4D12-880F-00FEB24FE9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A470F5-E33E-4D8A-9D62-25F9D7A519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9D1DB0-118C-4CC0-8786-F035D1B38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603AE-A227-4311-BC4F-163006459041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671026-9C9C-4659-8927-831FFE9401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CEE0FD-6C84-4501-9BC7-B407D6B5A2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37FAA-CF07-4AB5-9210-4A23079591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7809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7439B7-1116-4F2B-AF5A-AAEDAB7A6A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A95455-8737-414D-9E7E-6584799D8A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4C01C8-5C8B-4393-9698-048EABEB8B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5B389E-D76B-4439-BAC2-1429D8F167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603AE-A227-4311-BC4F-163006459041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6D7ACC-DA7C-415B-96AE-0EC8DE7122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00F31B-5B82-4543-811F-A2406CF8CB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37FAA-CF07-4AB5-9210-4A23079591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60647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E4A506-22BF-4911-822F-77074FC17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5412B21-903A-4794-9684-BD33FD6373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622632-FFD9-4C12-B58E-3E8454A05B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603AE-A227-4311-BC4F-163006459041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C8308A-3037-4FD7-AE7C-23E40B50E6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FAE7A7-5624-4E25-A282-606A6944EB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37FAA-CF07-4AB5-9210-4A23079591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23874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EC8CCF0-66BB-488C-903B-12157F00AD9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447EAC5-B679-4806-AF66-B375A090E2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8E93FF-352D-4E77-9440-7BAAC1ECBD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603AE-A227-4311-BC4F-163006459041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564FAB-7A1C-4E06-92FF-4D87879755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B4E604-14AD-4F00-982D-D4942C34B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37FAA-CF07-4AB5-9210-4A23079591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0684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2488743-383F-487A-A772-2EAC0CF913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85E8AD-323C-456F-8E94-3449587A4C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A91759-2975-4401-A65E-EFB610FDF48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C603AE-A227-4311-BC4F-163006459041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2F77F8-FF73-4EBC-8613-6F589E73571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6C18AD-6516-46F1-A38D-B42C99D289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037FAA-CF07-4AB5-9210-4A23079591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59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A8C7CE4-31E7-1D1C-E543-CBBA87D74A4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rcRect t="3653" b="2615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BFF089A-EF1C-AC97-5983-7C1E55669841}"/>
              </a:ext>
            </a:extLst>
          </p:cNvPr>
          <p:cNvSpPr/>
          <p:nvPr/>
        </p:nvSpPr>
        <p:spPr>
          <a:xfrm>
            <a:off x="428625" y="323850"/>
            <a:ext cx="11363325" cy="6134100"/>
          </a:xfrm>
          <a:prstGeom prst="rect">
            <a:avLst/>
          </a:prstGeom>
          <a:solidFill>
            <a:schemeClr val="bg2"/>
          </a:solidFill>
          <a:ln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81449FE-925F-D307-A8E5-2A98C7A3AAFB}"/>
              </a:ext>
            </a:extLst>
          </p:cNvPr>
          <p:cNvSpPr txBox="1"/>
          <p:nvPr/>
        </p:nvSpPr>
        <p:spPr>
          <a:xfrm>
            <a:off x="6615369" y="661957"/>
            <a:ext cx="504439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GB" b="1" i="0" dirty="0">
                <a:effectLst/>
                <a:latin typeface="Open Sans" panose="020B0606030504020204" pitchFamily="34" charset="0"/>
              </a:rPr>
              <a:t>We remember the British Values through the thumb and finger model:</a:t>
            </a:r>
          </a:p>
          <a:p>
            <a:pPr algn="l" fontAlgn="base"/>
            <a:endParaRPr lang="en-GB" b="1" i="0" dirty="0">
              <a:effectLst/>
              <a:latin typeface="Open Sans" panose="020B0606030504020204" pitchFamily="34" charset="0"/>
            </a:endParaRPr>
          </a:p>
          <a:p>
            <a:pPr algn="l" fontAlgn="base"/>
            <a:endParaRPr lang="en-GB" b="0" i="0" dirty="0">
              <a:effectLst/>
              <a:latin typeface="Open Sans" panose="020B0606030504020204" pitchFamily="34" charset="0"/>
            </a:endParaRPr>
          </a:p>
          <a:p>
            <a:pPr algn="l" fontAlgn="base"/>
            <a:r>
              <a:rPr lang="en-GB" b="1" i="0" dirty="0">
                <a:effectLst/>
                <a:latin typeface="Open Sans" panose="020B0606030504020204" pitchFamily="34" charset="0"/>
              </a:rPr>
              <a:t>Thumb – </a:t>
            </a:r>
            <a:r>
              <a:rPr lang="en-GB" b="0" i="1" dirty="0">
                <a:effectLst/>
                <a:latin typeface="Open Sans" panose="020B0606030504020204" pitchFamily="34" charset="0"/>
              </a:rPr>
              <a:t>Democracy</a:t>
            </a:r>
            <a:r>
              <a:rPr lang="en-GB" b="1" i="0" dirty="0">
                <a:effectLst/>
                <a:latin typeface="Open Sans" panose="020B0606030504020204" pitchFamily="34" charset="0"/>
              </a:rPr>
              <a:t> – </a:t>
            </a:r>
            <a:r>
              <a:rPr lang="en-GB" b="0" i="0" dirty="0">
                <a:effectLst/>
                <a:latin typeface="Open Sans" panose="020B0606030504020204" pitchFamily="34" charset="0"/>
              </a:rPr>
              <a:t>up or down to give opinion.</a:t>
            </a:r>
          </a:p>
          <a:p>
            <a:pPr algn="l" fontAlgn="base"/>
            <a:endParaRPr lang="en-GB" b="0" i="0" dirty="0">
              <a:effectLst/>
              <a:latin typeface="Open Sans" panose="020B0606030504020204" pitchFamily="34" charset="0"/>
            </a:endParaRPr>
          </a:p>
          <a:p>
            <a:pPr algn="l" fontAlgn="base"/>
            <a:r>
              <a:rPr lang="en-GB" b="1" i="0" dirty="0">
                <a:effectLst/>
                <a:latin typeface="Open Sans" panose="020B0606030504020204" pitchFamily="34" charset="0"/>
              </a:rPr>
              <a:t>Index finger</a:t>
            </a:r>
            <a:r>
              <a:rPr lang="en-GB" b="0" i="0" dirty="0">
                <a:effectLst/>
                <a:latin typeface="Open Sans" panose="020B0606030504020204" pitchFamily="34" charset="0"/>
              </a:rPr>
              <a:t> – </a:t>
            </a:r>
            <a:r>
              <a:rPr lang="en-GB" b="0" i="1" dirty="0">
                <a:effectLst/>
                <a:latin typeface="Open Sans" panose="020B0606030504020204" pitchFamily="34" charset="0"/>
              </a:rPr>
              <a:t>Rule of Law </a:t>
            </a:r>
            <a:r>
              <a:rPr lang="en-GB" b="0" i="0" dirty="0">
                <a:effectLst/>
                <a:latin typeface="Open Sans" panose="020B0606030504020204" pitchFamily="34" charset="0"/>
              </a:rPr>
              <a:t>– pointing</a:t>
            </a:r>
          </a:p>
          <a:p>
            <a:pPr algn="l" fontAlgn="base"/>
            <a:endParaRPr lang="en-GB" b="0" i="0" dirty="0">
              <a:effectLst/>
              <a:latin typeface="Open Sans" panose="020B0606030504020204" pitchFamily="34" charset="0"/>
            </a:endParaRPr>
          </a:p>
          <a:p>
            <a:pPr algn="l" fontAlgn="base"/>
            <a:r>
              <a:rPr lang="en-GB" b="1" i="0" dirty="0">
                <a:effectLst/>
                <a:latin typeface="Open Sans" panose="020B0606030504020204" pitchFamily="34" charset="0"/>
              </a:rPr>
              <a:t>Middle finger</a:t>
            </a:r>
            <a:r>
              <a:rPr lang="en-GB" b="0" i="0" dirty="0">
                <a:effectLst/>
                <a:latin typeface="Open Sans" panose="020B0606030504020204" pitchFamily="34" charset="0"/>
              </a:rPr>
              <a:t> – </a:t>
            </a:r>
            <a:r>
              <a:rPr lang="en-GB" b="0" i="1" dirty="0">
                <a:effectLst/>
                <a:latin typeface="Open Sans" panose="020B0606030504020204" pitchFamily="34" charset="0"/>
              </a:rPr>
              <a:t>Tolerance of different faiths and beliefs </a:t>
            </a:r>
            <a:r>
              <a:rPr lang="en-GB" b="0" i="0" dirty="0">
                <a:effectLst/>
                <a:latin typeface="Open Sans" panose="020B0606030504020204" pitchFamily="34" charset="0"/>
              </a:rPr>
              <a:t>– tallest finger pointing to God.</a:t>
            </a:r>
          </a:p>
          <a:p>
            <a:pPr algn="l" fontAlgn="base"/>
            <a:endParaRPr lang="en-GB" b="0" i="0" dirty="0">
              <a:effectLst/>
              <a:latin typeface="Open Sans" panose="020B0606030504020204" pitchFamily="34" charset="0"/>
            </a:endParaRPr>
          </a:p>
          <a:p>
            <a:pPr algn="l" fontAlgn="base"/>
            <a:r>
              <a:rPr lang="en-GB" b="1" i="0" dirty="0">
                <a:effectLst/>
                <a:latin typeface="Open Sans" panose="020B0606030504020204" pitchFamily="34" charset="0"/>
              </a:rPr>
              <a:t>Ring Finger</a:t>
            </a:r>
            <a:r>
              <a:rPr lang="en-GB" b="0" i="0" dirty="0">
                <a:effectLst/>
                <a:latin typeface="Open Sans" panose="020B0606030504020204" pitchFamily="34" charset="0"/>
              </a:rPr>
              <a:t> – </a:t>
            </a:r>
            <a:r>
              <a:rPr lang="en-GB" b="0" i="1" dirty="0">
                <a:effectLst/>
                <a:latin typeface="Open Sans" panose="020B0606030504020204" pitchFamily="34" charset="0"/>
              </a:rPr>
              <a:t>Mutual respect </a:t>
            </a:r>
            <a:r>
              <a:rPr lang="en-GB" b="0" i="0" dirty="0">
                <a:effectLst/>
                <a:latin typeface="Open Sans" panose="020B0606030504020204" pitchFamily="34" charset="0"/>
              </a:rPr>
              <a:t>– wedding ring – respect for other people</a:t>
            </a:r>
          </a:p>
          <a:p>
            <a:pPr algn="l" fontAlgn="base"/>
            <a:endParaRPr lang="en-GB" b="0" i="0" dirty="0">
              <a:effectLst/>
              <a:latin typeface="Open Sans" panose="020B0606030504020204" pitchFamily="34" charset="0"/>
            </a:endParaRPr>
          </a:p>
          <a:p>
            <a:pPr algn="l" fontAlgn="base"/>
            <a:r>
              <a:rPr lang="en-GB" b="1" i="0" dirty="0">
                <a:effectLst/>
                <a:latin typeface="Open Sans" panose="020B0606030504020204" pitchFamily="34" charset="0"/>
              </a:rPr>
              <a:t>Little finger</a:t>
            </a:r>
            <a:r>
              <a:rPr lang="en-GB" b="0" i="0" dirty="0">
                <a:effectLst/>
                <a:latin typeface="Open Sans" panose="020B0606030504020204" pitchFamily="34" charset="0"/>
              </a:rPr>
              <a:t> – </a:t>
            </a:r>
            <a:r>
              <a:rPr lang="en-GB" b="0" i="1" dirty="0">
                <a:effectLst/>
                <a:latin typeface="Open Sans" panose="020B0606030504020204" pitchFamily="34" charset="0"/>
              </a:rPr>
              <a:t>Individual Liberty </a:t>
            </a:r>
            <a:r>
              <a:rPr lang="en-GB" b="0" i="0" dirty="0">
                <a:effectLst/>
                <a:latin typeface="Open Sans" panose="020B0606030504020204" pitchFamily="34" charset="0"/>
              </a:rPr>
              <a:t>– sticks out on its own.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1B2071E-9E05-28A4-0F6D-F98D423E9A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682" b="92685" l="3129" r="66780">
                        <a14:foregroundMark x1="8987" y1="19132" x2="8987" y2="19132"/>
                        <a14:foregroundMark x1="19625" y1="8762" x2="31342" y2="15434"/>
                        <a14:foregroundMark x1="6086" y1="16640" x2="6940" y2="21704"/>
                        <a14:foregroundMark x1="3129" y1="32235" x2="13538" y2="37058"/>
                        <a14:foregroundMark x1="41524" y1="10289" x2="46416" y2="16318"/>
                        <a14:foregroundMark x1="46416" y1="16318" x2="49431" y2="16238"/>
                        <a14:foregroundMark x1="66325" y1="50965" x2="54721" y2="50965"/>
                        <a14:foregroundMark x1="44312" y1="21945" x2="45165" y2="36977"/>
                        <a14:foregroundMark x1="45165" y1="36977" x2="42719" y2="50161"/>
                        <a14:foregroundMark x1="42719" y1="21222" x2="42719" y2="44132"/>
                        <a14:foregroundMark x1="41524" y1="20659" x2="41524" y2="20659"/>
                        <a14:foregroundMark x1="31911" y1="23071" x2="34869" y2="47186"/>
                        <a14:foregroundMark x1="18658" y1="29180" x2="28555" y2="50643"/>
                        <a14:foregroundMark x1="28555" y1="50643" x2="28953" y2="54984"/>
                        <a14:foregroundMark x1="11377" y1="43328" x2="21217" y2="59325"/>
                        <a14:foregroundMark x1="50683" y1="87219" x2="30717" y2="88585"/>
                        <a14:foregroundMark x1="38111" y1="92203" x2="38111" y2="92203"/>
                        <a14:foregroundMark x1="32878" y1="92765" x2="32878" y2="92765"/>
                        <a14:foregroundMark x1="66610" y1="56350" x2="56485" y2="71383"/>
                        <a14:foregroundMark x1="32878" y1="9164" x2="21786" y2="15113"/>
                        <a14:foregroundMark x1="49431" y1="9968" x2="42150" y2="15113"/>
                        <a14:foregroundMark x1="48407" y1="9887" x2="43288" y2="10450"/>
                        <a14:foregroundMark x1="46075" y1="16077" x2="41866" y2="16559"/>
                        <a14:foregroundMark x1="33959" y1="9727" x2="26451" y2="16640"/>
                        <a14:foregroundMark x1="26451" y1="16640" x2="21502" y2="16640"/>
                        <a14:foregroundMark x1="32139" y1="8923" x2="23094" y2="9325"/>
                        <a14:foregroundMark x1="33504" y1="12058" x2="30432" y2="15836"/>
                        <a14:foregroundMark x1="15586" y1="17203" x2="9386" y2="20659"/>
                        <a14:foregroundMark x1="9386" y1="20659" x2="8987" y2="21141"/>
                        <a14:foregroundMark x1="7736" y1="17926" x2="14846" y2="18489"/>
                        <a14:foregroundMark x1="14846" y1="18489" x2="10580" y2="23071"/>
                        <a14:foregroundMark x1="12856" y1="31913" x2="4039" y2="32878"/>
                        <a14:foregroundMark x1="4039" y1="32878" x2="10865" y2="39630"/>
                        <a14:foregroundMark x1="10865" y1="39630" x2="13140" y2="35450"/>
                        <a14:foregroundMark x1="13538" y1="33601" x2="13709" y2="37219"/>
                        <a14:foregroundMark x1="15301" y1="32797" x2="14619" y2="39068"/>
                        <a14:foregroundMark x1="3129" y1="34164" x2="7110" y2="40032"/>
                        <a14:foregroundMark x1="7110" y1="40032" x2="7565" y2="40032"/>
                        <a14:foregroundMark x1="7565" y1="23232" x2="15984" y2="23473"/>
                        <a14:foregroundMark x1="33675" y1="13505" x2="29863" y2="15997"/>
                        <a14:foregroundMark x1="66780" y1="49839" x2="54437" y2="50241"/>
                      </a14:backgroundRemoval>
                    </a14:imgEffect>
                  </a14:imgLayer>
                </a14:imgProps>
              </a:ext>
            </a:extLst>
          </a:blip>
          <a:srcRect l="1252" t="5833" r="30640" b="4722"/>
          <a:stretch/>
        </p:blipFill>
        <p:spPr>
          <a:xfrm>
            <a:off x="532237" y="619125"/>
            <a:ext cx="5965342" cy="5543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9601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A8C7CE4-31E7-1D1C-E543-CBBA87D74A4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rcRect t="3653" b="2615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BFF089A-EF1C-AC97-5983-7C1E55669841}"/>
              </a:ext>
            </a:extLst>
          </p:cNvPr>
          <p:cNvSpPr/>
          <p:nvPr/>
        </p:nvSpPr>
        <p:spPr>
          <a:xfrm>
            <a:off x="414337" y="361949"/>
            <a:ext cx="11363325" cy="6134100"/>
          </a:xfrm>
          <a:prstGeom prst="rect">
            <a:avLst/>
          </a:prstGeom>
          <a:solidFill>
            <a:schemeClr val="bg2"/>
          </a:solidFill>
          <a:ln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0217AF0-EA01-3B21-C86C-CC2508CA1019}"/>
              </a:ext>
            </a:extLst>
          </p:cNvPr>
          <p:cNvSpPr txBox="1"/>
          <p:nvPr/>
        </p:nvSpPr>
        <p:spPr>
          <a:xfrm>
            <a:off x="3419475" y="459832"/>
            <a:ext cx="3771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do they mean….?</a:t>
            </a: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39594ADC-1F10-89C3-EC8C-42AC3CC03D3A}"/>
              </a:ext>
            </a:extLst>
          </p:cNvPr>
          <p:cNvGraphicFramePr/>
          <p:nvPr/>
        </p:nvGraphicFramePr>
        <p:xfrm>
          <a:off x="3127375" y="768607"/>
          <a:ext cx="83693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5DF918C4-AB76-CF5C-414C-9E96C2D9BA65}"/>
              </a:ext>
            </a:extLst>
          </p:cNvPr>
          <p:cNvSpPr txBox="1"/>
          <p:nvPr/>
        </p:nvSpPr>
        <p:spPr>
          <a:xfrm>
            <a:off x="1165627" y="1286152"/>
            <a:ext cx="1893887" cy="461665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Democracy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FFA96DB-4D4F-6680-F0AA-D9442BDD00D5}"/>
              </a:ext>
            </a:extLst>
          </p:cNvPr>
          <p:cNvSpPr txBox="1"/>
          <p:nvPr/>
        </p:nvSpPr>
        <p:spPr>
          <a:xfrm>
            <a:off x="1519237" y="2268137"/>
            <a:ext cx="1893887" cy="461665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Rule of law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71E9007-A2EC-B62A-F981-6D298CECAD80}"/>
              </a:ext>
            </a:extLst>
          </p:cNvPr>
          <p:cNvSpPr txBox="1"/>
          <p:nvPr/>
        </p:nvSpPr>
        <p:spPr>
          <a:xfrm>
            <a:off x="1519238" y="3198167"/>
            <a:ext cx="1893887" cy="461665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Tolerance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10ECD90-D190-6BF2-4D2D-79A63B4D4F2C}"/>
              </a:ext>
            </a:extLst>
          </p:cNvPr>
          <p:cNvSpPr txBox="1"/>
          <p:nvPr/>
        </p:nvSpPr>
        <p:spPr>
          <a:xfrm>
            <a:off x="1116012" y="4218425"/>
            <a:ext cx="2297112" cy="461665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Mutual respect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043EF2E-0671-86D9-D243-C0CACC94E783}"/>
              </a:ext>
            </a:extLst>
          </p:cNvPr>
          <p:cNvSpPr txBox="1"/>
          <p:nvPr/>
        </p:nvSpPr>
        <p:spPr>
          <a:xfrm>
            <a:off x="482198" y="5297855"/>
            <a:ext cx="2577316" cy="461665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Individual Liberty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3125487-F5EE-94F8-E8B0-F6DB31B17864}"/>
              </a:ext>
            </a:extLst>
          </p:cNvPr>
          <p:cNvSpPr txBox="1"/>
          <p:nvPr/>
        </p:nvSpPr>
        <p:spPr>
          <a:xfrm>
            <a:off x="4095749" y="1109510"/>
            <a:ext cx="70389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/>
              <a:t>The word democracy means “rule by the people”, meaning each of us has a say in how our country is run.</a:t>
            </a:r>
            <a:endParaRPr lang="en-GB" dirty="0"/>
          </a:p>
          <a:p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E5B786C-367D-2FC8-3C3F-123A0A8CA7A8}"/>
              </a:ext>
            </a:extLst>
          </p:cNvPr>
          <p:cNvSpPr txBox="1"/>
          <p:nvPr/>
        </p:nvSpPr>
        <p:spPr>
          <a:xfrm>
            <a:off x="4518025" y="2132176"/>
            <a:ext cx="6616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 Any society or community can only work well, and protect all its members, if there are rules which everyone is expected to follow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C478BE5-3330-1DB9-EF31-B6533118AEAC}"/>
              </a:ext>
            </a:extLst>
          </p:cNvPr>
          <p:cNvSpPr txBox="1"/>
          <p:nvPr/>
        </p:nvSpPr>
        <p:spPr>
          <a:xfrm>
            <a:off x="4647014" y="3016275"/>
            <a:ext cx="66845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 Respecting and learning from others, valuing differences, bridging cultural gaps, rejecting unfair stereotypes, discovering common ground, and creating new bonds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8D1A40D-2A25-7C0E-6AC6-8EEE574A9699}"/>
              </a:ext>
            </a:extLst>
          </p:cNvPr>
          <p:cNvSpPr txBox="1"/>
          <p:nvPr/>
        </p:nvSpPr>
        <p:spPr>
          <a:xfrm>
            <a:off x="4518025" y="4158323"/>
            <a:ext cx="6813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 We treat other people they way we want to be treated. We respect their opinions, beliefs and boundaries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1A77312-06C2-1FD1-6080-78E740D73C16}"/>
              </a:ext>
            </a:extLst>
          </p:cNvPr>
          <p:cNvSpPr txBox="1"/>
          <p:nvPr/>
        </p:nvSpPr>
        <p:spPr>
          <a:xfrm>
            <a:off x="4095748" y="5186471"/>
            <a:ext cx="74009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 Each of us having the freedom to be ourselves, make our own choices and do what we want, within reason.</a:t>
            </a:r>
          </a:p>
        </p:txBody>
      </p:sp>
    </p:spTree>
    <p:extLst>
      <p:ext uri="{BB962C8B-B14F-4D97-AF65-F5344CB8AC3E}">
        <p14:creationId xmlns:p14="http://schemas.microsoft.com/office/powerpoint/2010/main" val="4104609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15" grpId="0"/>
      <p:bldP spid="16" grpId="0"/>
      <p:bldP spid="19" grpId="0"/>
      <p:bldP spid="20" grpId="0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A8C7CE4-31E7-1D1C-E543-CBBA87D74A4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rcRect t="3653" b="2615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BFF089A-EF1C-AC97-5983-7C1E55669841}"/>
              </a:ext>
            </a:extLst>
          </p:cNvPr>
          <p:cNvSpPr/>
          <p:nvPr/>
        </p:nvSpPr>
        <p:spPr>
          <a:xfrm>
            <a:off x="428625" y="323850"/>
            <a:ext cx="11363325" cy="6134100"/>
          </a:xfrm>
          <a:prstGeom prst="rect">
            <a:avLst/>
          </a:prstGeom>
          <a:solidFill>
            <a:schemeClr val="bg2"/>
          </a:solidFill>
          <a:ln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B84EE22-2B3E-A513-2A4C-336E4699A543}"/>
              </a:ext>
            </a:extLst>
          </p:cNvPr>
          <p:cNvGraphicFramePr>
            <a:graphicFrameLocks noGrp="1"/>
          </p:cNvGraphicFramePr>
          <p:nvPr/>
        </p:nvGraphicFramePr>
        <p:xfrm>
          <a:off x="504825" y="878532"/>
          <a:ext cx="11106150" cy="530319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1230">
                  <a:extLst>
                    <a:ext uri="{9D8B030D-6E8A-4147-A177-3AD203B41FA5}">
                      <a16:colId xmlns:a16="http://schemas.microsoft.com/office/drawing/2014/main" val="683361776"/>
                    </a:ext>
                  </a:extLst>
                </a:gridCol>
                <a:gridCol w="2221230">
                  <a:extLst>
                    <a:ext uri="{9D8B030D-6E8A-4147-A177-3AD203B41FA5}">
                      <a16:colId xmlns:a16="http://schemas.microsoft.com/office/drawing/2014/main" val="3241449798"/>
                    </a:ext>
                  </a:extLst>
                </a:gridCol>
                <a:gridCol w="2221230">
                  <a:extLst>
                    <a:ext uri="{9D8B030D-6E8A-4147-A177-3AD203B41FA5}">
                      <a16:colId xmlns:a16="http://schemas.microsoft.com/office/drawing/2014/main" val="383895377"/>
                    </a:ext>
                  </a:extLst>
                </a:gridCol>
                <a:gridCol w="2221230">
                  <a:extLst>
                    <a:ext uri="{9D8B030D-6E8A-4147-A177-3AD203B41FA5}">
                      <a16:colId xmlns:a16="http://schemas.microsoft.com/office/drawing/2014/main" val="1051500327"/>
                    </a:ext>
                  </a:extLst>
                </a:gridCol>
                <a:gridCol w="2221230">
                  <a:extLst>
                    <a:ext uri="{9D8B030D-6E8A-4147-A177-3AD203B41FA5}">
                      <a16:colId xmlns:a16="http://schemas.microsoft.com/office/drawing/2014/main" val="209168282"/>
                    </a:ext>
                  </a:extLst>
                </a:gridCol>
              </a:tblGrid>
              <a:tr h="5303193">
                <a:tc>
                  <a:txBody>
                    <a:bodyPr/>
                    <a:lstStyle/>
                    <a:p>
                      <a:pPr algn="ctr"/>
                      <a:r>
                        <a:rPr lang="en-GB" b="1" u="sng" dirty="0"/>
                        <a:t>Democracy</a:t>
                      </a:r>
                    </a:p>
                    <a:p>
                      <a:pPr algn="ctr"/>
                      <a:endParaRPr lang="en-GB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u="sng" dirty="0"/>
                        <a:t>Rule of law</a:t>
                      </a:r>
                    </a:p>
                    <a:p>
                      <a:pPr algn="ctr"/>
                      <a:endParaRPr lang="en-GB" b="1" u="sng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Following classroom rules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6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Queuing in order for lunch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6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Walking on the left-hand side of a corridor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6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Demonstrating the school KIT values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6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Respecting staff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6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Positives/negatives on CC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u="sng" dirty="0"/>
                        <a:t>Tolerance</a:t>
                      </a:r>
                    </a:p>
                    <a:p>
                      <a:pPr algn="ctr"/>
                      <a:endParaRPr lang="en-GB" b="1" u="sng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Engaging in RS lessons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6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Treating everybody fairly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6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Listening to the opinion of others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6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Making new friends and friendship groups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6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Working in classroom groups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600" dirty="0"/>
                    </a:p>
                    <a:p>
                      <a:pPr algn="ctr"/>
                      <a:endParaRPr lang="en-GB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u="sng" dirty="0"/>
                        <a:t>Mutual respect</a:t>
                      </a:r>
                    </a:p>
                    <a:p>
                      <a:pPr algn="ctr"/>
                      <a:endParaRPr lang="en-GB" b="1" u="sng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Treating students and staff with respect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6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Listening and responding fairly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6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Following social cues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6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Being calm and sensible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6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Using appropriate language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6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Understanding boundaries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u="sng" dirty="0"/>
                        <a:t>Individual liberty</a:t>
                      </a:r>
                    </a:p>
                    <a:p>
                      <a:pPr algn="ctr"/>
                      <a:endParaRPr lang="en-GB" b="1" u="sng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Expressing ideas and views in PSHE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6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Selecting GCSE option choices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6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Attending a range of afterschool clubs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6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Taking part in house events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6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Personal style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6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The arts – drama, dance, music, and artistic expression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6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1820997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A816E1E1-5BD6-351C-9486-687558DFE64C}"/>
              </a:ext>
            </a:extLst>
          </p:cNvPr>
          <p:cNvSpPr txBox="1"/>
          <p:nvPr/>
        </p:nvSpPr>
        <p:spPr>
          <a:xfrm>
            <a:off x="581025" y="416867"/>
            <a:ext cx="60293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we can apply them in school…..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731DAC-5BA5-5CFE-40B3-3F90F13ED4EC}"/>
              </a:ext>
            </a:extLst>
          </p:cNvPr>
          <p:cNvSpPr txBox="1"/>
          <p:nvPr/>
        </p:nvSpPr>
        <p:spPr>
          <a:xfrm>
            <a:off x="581025" y="1694500"/>
            <a:ext cx="218122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Voting for form captain and vice form captain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Voting in our in-school election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Contributing to items for student voice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Requesting afterschool clubs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Attending debate club </a:t>
            </a:r>
          </a:p>
        </p:txBody>
      </p:sp>
    </p:spTree>
    <p:extLst>
      <p:ext uri="{BB962C8B-B14F-4D97-AF65-F5344CB8AC3E}">
        <p14:creationId xmlns:p14="http://schemas.microsoft.com/office/powerpoint/2010/main" val="2043799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361</Words>
  <Application>Microsoft Office PowerPoint</Application>
  <PresentationFormat>Widescreen</PresentationFormat>
  <Paragraphs>88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Open Sans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Rachael Ward</dc:creator>
  <cp:lastModifiedBy>Rachael Ward</cp:lastModifiedBy>
  <cp:revision>1</cp:revision>
  <dcterms:created xsi:type="dcterms:W3CDTF">2025-02-03T08:21:07Z</dcterms:created>
  <dcterms:modified xsi:type="dcterms:W3CDTF">2025-02-03T08:21:50Z</dcterms:modified>
</cp:coreProperties>
</file>